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Slab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Slab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c2cdfada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c2cdfada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2cdfada4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2cdfada4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c28fbc6d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c28fbc6d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c28fbc6d4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c28fbc6d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c28fbc6d4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c28fbc6d4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2cdfada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2cdfada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c28fbc6d4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c28fbc6d4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c28fbc6d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c28fbc6d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c28fbc6d4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c28fbc6d4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c28fbc6d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c28fbc6d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29d7aaa2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29d7aaa2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c2cdfada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c2cdfada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c2cdfada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c2cdfada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c2cdfada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c2cdfada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c2cdfada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c2cdfada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c2cdfada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c2cdfada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c2cdfada4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c2cdfada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c2cdfada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c2cdfada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c2cdfad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c2cdfad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c2cdfa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c2cdfa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c2cdfad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c2cdfad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c28fbc6d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c28fbc6d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c2cdfad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c2cdfad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c28fbc6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c28fbc6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c28fbc6d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c28fbc6d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28fbc6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28fbc6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c28fbc6d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c28fbc6d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c28fbc6d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c28fbc6d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c28fbc6d4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c28fbc6d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c28fbc6d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c28fbc6d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Tavern Keeper Design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Silas Elder, Evan Primasing, Kaleb Scott, Kenneth Gray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Preview Page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87900" y="1489825"/>
            <a:ext cx="367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user’s will go to see all of their world data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75" y="874925"/>
            <a:ext cx="3953901" cy="40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Preview Page (cont.)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675" y="1144125"/>
            <a:ext cx="4015051" cy="38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Page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87900" y="1489825"/>
            <a:ext cx="4244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will be able to search by world name and</a:t>
            </a:r>
            <a:r>
              <a:rPr lang="en"/>
              <a:t> </a:t>
            </a:r>
            <a:r>
              <a:rPr lang="en"/>
              <a:t>author name.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will be able to filter by genre.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will be able to navigate through many pages of worlds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900" y="719625"/>
            <a:ext cx="38862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React easily allows you to pass data through JSON from the frontend to the backend.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Much of the message documentation will have very similar formats. This is how we will allow users to enter a world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4572000" y="2571750"/>
            <a:ext cx="41052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is what the response will be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"success": true,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"message": "World successfully added",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"worldID": w123,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}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522375" y="2571750"/>
            <a:ext cx="3528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"title": "string",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"description": "string",   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"genre": "string",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"isPublic": "boolean",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"created": "Date",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"likes": "int",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"entries": [“Entries”]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}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components/classes: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Login/Sign 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Entry subclasses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Full Diagram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025" y="262675"/>
            <a:ext cx="4572000" cy="39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Sign In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Tavern Keeper Sign In Form powered by Google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Authentication &amp; Security outsourced to Google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Email stored in Vercel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make default username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changed later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725" y="1890275"/>
            <a:ext cx="4231102" cy="13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World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 list of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 Component manages entries associated with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update Worlds table in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Genre enum - kept broad at our own discretion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Sorting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436875"/>
            <a:ext cx="4267200" cy="236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User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 list of worlds associated with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Manages associated worlds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make calls to Vercel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Gmail on sign in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1181988"/>
            <a:ext cx="2724165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Entry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basic unit of user input in class 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Organizations &amp; Locations are entries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fields so no separate class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call Entry tables in database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380975"/>
            <a:ext cx="4267200" cy="318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Tavern Keeper is a web-based application that acts as a wiki of user data stored in a simple, clean user interface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end will be handled through the Vercel server infrastructure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server will implement a PostgreSQL database for data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 will be utilize React and its built-in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 to back end communication format will use JSON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Authentication will use Google API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Character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Subclass of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the same as an entry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an extra field: portrait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Class will </a:t>
            </a:r>
            <a:r>
              <a:rPr lang="en"/>
              <a:t>be responsible for</a:t>
            </a:r>
            <a:r>
              <a:rPr lang="en"/>
              <a:t> updating and selecting character portraits stored in backend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25" y="1370075"/>
            <a:ext cx="3682774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Map + Pin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is another subclass of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extra fields: image and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- uploaded picture of the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Pins - list of pin objects </a:t>
            </a:r>
            <a:r>
              <a:rPr lang="en"/>
              <a:t>associated</a:t>
            </a:r>
            <a:r>
              <a:rPr lang="en"/>
              <a:t> with respective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 object is a name, description, and location on a particular map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800" y="1181988"/>
            <a:ext cx="2024517" cy="36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Classes – Event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Subclass of entry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added fields: startDate and endDate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configure chronology of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Sorted on front end timeline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125" y="1044475"/>
            <a:ext cx="43980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87900" y="1489825"/>
            <a:ext cx="2726400" cy="3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Hierarchy-based structure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500" y="242425"/>
            <a:ext cx="5413599" cy="46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Tables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87900" y="1489825"/>
            <a:ext cx="3135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access most other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most basic information about worlds and users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350" y="298900"/>
            <a:ext cx="5354601" cy="45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 tables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188750" y="1513400"/>
            <a:ext cx="350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Lowest level of hierarchy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basic </a:t>
            </a:r>
            <a:r>
              <a:rPr lang="en"/>
              <a:t>information</a:t>
            </a:r>
            <a:r>
              <a:rPr lang="en"/>
              <a:t> contained in a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connected to ID in world table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100" y="228075"/>
            <a:ext cx="5204300" cy="47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Pins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87900" y="1489825"/>
            <a:ext cx="2946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levels as entries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connected to ID in world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</a:t>
            </a:r>
            <a:r>
              <a:rPr lang="en"/>
              <a:t>information</a:t>
            </a:r>
            <a:r>
              <a:rPr lang="en"/>
              <a:t> for maps and location pins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650" y="1366638"/>
            <a:ext cx="5305949" cy="26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50" y="497375"/>
            <a:ext cx="4141750" cy="41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is a web-based application that integrates components for its functionality.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Authentication via Google Authentication.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React-based UI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backend vercel server to process requests and </a:t>
            </a:r>
            <a:r>
              <a:rPr lang="en"/>
              <a:t>connects</a:t>
            </a:r>
            <a:r>
              <a:rPr lang="en"/>
              <a:t> to a database for data storage and retrieval.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- Component </a:t>
            </a:r>
            <a:r>
              <a:rPr lang="en"/>
              <a:t>Breakdown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Google Authentication - Handles user login and authentication.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Tavern Keeper - Manages authentication flow and user sessions.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Interface - The frontend where users interact with the whole system. (Built with JSX for structure, CSS for styling)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Server - Processes requests from the UI and interacts with database.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Database - Stores user and application data, providing </a:t>
            </a:r>
            <a:r>
              <a:rPr lang="en"/>
              <a:t>responses</a:t>
            </a:r>
            <a:r>
              <a:rPr lang="en"/>
              <a:t> to the server which then is sent to the UI.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5"/>
            <a:ext cx="3890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every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Way to route through the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automatically change when user is signed in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650" y="970888"/>
            <a:ext cx="46482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project, Tavern Keeper, will allow users to create worlds, maps, characters, and store other information about their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send our data from the frontend to the backend and into the database through the format we outlined in the message documentation.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store the data in our database through the structure outlined in our ERD Diagram.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all for listening!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Are there any 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4511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loaded when the website is first pulled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00" y="894519"/>
            <a:ext cx="3856500" cy="3645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Drop down/page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When a user is signed in they will be able to view their account and sign out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5" y="1978850"/>
            <a:ext cx="4190650" cy="30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600" y="1958413"/>
            <a:ext cx="4614186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Page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39825" y="12687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Will automatically display any previous worlds the user has created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" y="1726825"/>
            <a:ext cx="3903150" cy="32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350" y="1726825"/>
            <a:ext cx="4485711" cy="32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Overview page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72525" y="12206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After clicking on world from the world page it will send you to this page.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50" y="1643950"/>
            <a:ext cx="4422450" cy="34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Subpages 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will utilize the grid display. This makes it easier to repetitively display similar data. This is where the majority of our data will be entered.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Subpages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75" y="1237000"/>
            <a:ext cx="3660625" cy="36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350" y="1237000"/>
            <a:ext cx="3333750" cy="36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